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Профессиональное образовательное частное учреждение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«Ярославский техникум управления» 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(ПОЧУ «ЯТУ»)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отчёт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преддипломной практике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специальность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_________________________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b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 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7772400" cy="2667000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</a:p>
          <a:p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</a:p>
          <a:p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Выполнил(а):</a:t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тудент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гр.: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- 31</a:t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________________</a:t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(ФИО)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Руководитель практики </a:t>
            </a:r>
          </a:p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от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техникума____________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(ФИО)</a:t>
            </a:r>
          </a:p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Руководитель  практики </a:t>
            </a:r>
          </a:p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от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предприятия_____________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(ФИО)</a:t>
            </a:r>
            <a:endParaRPr 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г.  Ярославль, 20___год 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4</Words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Профессиональное образовательное частное учреждение  «Ярославский техникум управления»  (ПОЧУ «ЯТУ»)      отчёт по  преддипломной практике специальность: _________________________                                                                                                        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Admin</cp:lastModifiedBy>
  <cp:revision>18</cp:revision>
  <dcterms:modified xsi:type="dcterms:W3CDTF">2018-11-29T12:44:58Z</dcterms:modified>
</cp:coreProperties>
</file>